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A_5CCC1835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0" r:id="rId6"/>
    <p:sldId id="261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AC213E7-3D36-80F8-1B98-250F805A11AD}" name="Katie Johnston" initials="KJ" userId="Katie Johnston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E86658-5AA3-487F-BE00-180F656E000F}" v="103" dt="2021-12-06T21:43:58.6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ie Johnston" userId="a8803450-7667-44c1-ac00-9653f319424f" providerId="ADAL" clId="{4DE86658-5AA3-487F-BE00-180F656E000F}"/>
    <pc:docChg chg="undo custSel addSld delSld modSld">
      <pc:chgData name="Katie Johnston" userId="a8803450-7667-44c1-ac00-9653f319424f" providerId="ADAL" clId="{4DE86658-5AA3-487F-BE00-180F656E000F}" dt="2021-12-06T21:49:41.142" v="2201" actId="680"/>
      <pc:docMkLst>
        <pc:docMk/>
      </pc:docMkLst>
      <pc:sldChg chg="del">
        <pc:chgData name="Katie Johnston" userId="a8803450-7667-44c1-ac00-9653f319424f" providerId="ADAL" clId="{4DE86658-5AA3-487F-BE00-180F656E000F}" dt="2021-12-06T18:56:40.042" v="0" actId="47"/>
        <pc:sldMkLst>
          <pc:docMk/>
          <pc:sldMk cId="4176017723" sldId="259"/>
        </pc:sldMkLst>
      </pc:sldChg>
      <pc:sldChg chg="modSp mod">
        <pc:chgData name="Katie Johnston" userId="a8803450-7667-44c1-ac00-9653f319424f" providerId="ADAL" clId="{4DE86658-5AA3-487F-BE00-180F656E000F}" dt="2021-12-06T18:56:58.498" v="36" actId="20577"/>
        <pc:sldMkLst>
          <pc:docMk/>
          <pc:sldMk cId="3490952484" sldId="260"/>
        </pc:sldMkLst>
        <pc:spChg chg="mod">
          <ac:chgData name="Katie Johnston" userId="a8803450-7667-44c1-ac00-9653f319424f" providerId="ADAL" clId="{4DE86658-5AA3-487F-BE00-180F656E000F}" dt="2021-12-06T18:56:58.498" v="36" actId="20577"/>
          <ac:spMkLst>
            <pc:docMk/>
            <pc:sldMk cId="3490952484" sldId="260"/>
            <ac:spMk id="16" creationId="{C7301536-D02B-433A-9DF7-AF26B227F520}"/>
          </ac:spMkLst>
        </pc:spChg>
      </pc:sldChg>
      <pc:sldChg chg="addSp delSp modSp new mod setBg setClrOvrMap">
        <pc:chgData name="Katie Johnston" userId="a8803450-7667-44c1-ac00-9653f319424f" providerId="ADAL" clId="{4DE86658-5AA3-487F-BE00-180F656E000F}" dt="2021-12-06T18:58:27.080" v="108" actId="1076"/>
        <pc:sldMkLst>
          <pc:docMk/>
          <pc:sldMk cId="529170893" sldId="261"/>
        </pc:sldMkLst>
        <pc:spChg chg="del mod">
          <ac:chgData name="Katie Johnston" userId="a8803450-7667-44c1-ac00-9653f319424f" providerId="ADAL" clId="{4DE86658-5AA3-487F-BE00-180F656E000F}" dt="2021-12-06T18:57:40.481" v="43" actId="478"/>
          <ac:spMkLst>
            <pc:docMk/>
            <pc:sldMk cId="529170893" sldId="261"/>
            <ac:spMk id="2" creationId="{DC59267F-A300-4EA8-8042-936A017EE0BE}"/>
          </ac:spMkLst>
        </pc:spChg>
        <pc:spChg chg="del mod ord">
          <ac:chgData name="Katie Johnston" userId="a8803450-7667-44c1-ac00-9653f319424f" providerId="ADAL" clId="{4DE86658-5AA3-487F-BE00-180F656E000F}" dt="2021-12-06T18:57:41.847" v="44" actId="478"/>
          <ac:spMkLst>
            <pc:docMk/>
            <pc:sldMk cId="529170893" sldId="261"/>
            <ac:spMk id="3" creationId="{23C54C39-3CA1-4136-AAAF-A767E3C0E9E6}"/>
          </ac:spMkLst>
        </pc:spChg>
        <pc:spChg chg="add mod">
          <ac:chgData name="Katie Johnston" userId="a8803450-7667-44c1-ac00-9653f319424f" providerId="ADAL" clId="{4DE86658-5AA3-487F-BE00-180F656E000F}" dt="2021-12-06T18:58:27.080" v="108" actId="1076"/>
          <ac:spMkLst>
            <pc:docMk/>
            <pc:sldMk cId="529170893" sldId="261"/>
            <ac:spMk id="8" creationId="{2F0EA3A7-503F-4266-ACDD-905AFE0E10DB}"/>
          </ac:spMkLst>
        </pc:spChg>
        <pc:spChg chg="add del">
          <ac:chgData name="Katie Johnston" userId="a8803450-7667-44c1-ac00-9653f319424f" providerId="ADAL" clId="{4DE86658-5AA3-487F-BE00-180F656E000F}" dt="2021-12-06T18:57:37.035" v="42" actId="26606"/>
          <ac:spMkLst>
            <pc:docMk/>
            <pc:sldMk cId="529170893" sldId="261"/>
            <ac:spMk id="12" creationId="{99CEE05D-F25C-4EC3-B527-D9C999E335CD}"/>
          </ac:spMkLst>
        </pc:spChg>
        <pc:spChg chg="add del">
          <ac:chgData name="Katie Johnston" userId="a8803450-7667-44c1-ac00-9653f319424f" providerId="ADAL" clId="{4DE86658-5AA3-487F-BE00-180F656E000F}" dt="2021-12-06T18:57:37.035" v="42" actId="26606"/>
          <ac:spMkLst>
            <pc:docMk/>
            <pc:sldMk cId="529170893" sldId="261"/>
            <ac:spMk id="14" creationId="{4F036726-0C05-446E-91C3-B986EBEA055E}"/>
          </ac:spMkLst>
        </pc:spChg>
        <pc:spChg chg="add del">
          <ac:chgData name="Katie Johnston" userId="a8803450-7667-44c1-ac00-9653f319424f" providerId="ADAL" clId="{4DE86658-5AA3-487F-BE00-180F656E000F}" dt="2021-12-06T18:57:37.035" v="42" actId="26606"/>
          <ac:spMkLst>
            <pc:docMk/>
            <pc:sldMk cId="529170893" sldId="261"/>
            <ac:spMk id="16" creationId="{A310ABCD-C34B-42D1-9BEB-47755A3EA36C}"/>
          </ac:spMkLst>
        </pc:spChg>
        <pc:spChg chg="add del">
          <ac:chgData name="Katie Johnston" userId="a8803450-7667-44c1-ac00-9653f319424f" providerId="ADAL" clId="{4DE86658-5AA3-487F-BE00-180F656E000F}" dt="2021-12-06T18:57:37.035" v="42" actId="26606"/>
          <ac:spMkLst>
            <pc:docMk/>
            <pc:sldMk cId="529170893" sldId="261"/>
            <ac:spMk id="18" creationId="{F38AB6A2-89F7-43B5-B608-50DFC740DEBF}"/>
          </ac:spMkLst>
        </pc:spChg>
        <pc:spChg chg="add del">
          <ac:chgData name="Katie Johnston" userId="a8803450-7667-44c1-ac00-9653f319424f" providerId="ADAL" clId="{4DE86658-5AA3-487F-BE00-180F656E000F}" dt="2021-12-06T18:57:37.035" v="42" actId="26606"/>
          <ac:spMkLst>
            <pc:docMk/>
            <pc:sldMk cId="529170893" sldId="261"/>
            <ac:spMk id="20" creationId="{06585B74-DAF6-470E-B2F3-B5530A709AAC}"/>
          </ac:spMkLst>
        </pc:spChg>
        <pc:spChg chg="add del">
          <ac:chgData name="Katie Johnston" userId="a8803450-7667-44c1-ac00-9653f319424f" providerId="ADAL" clId="{4DE86658-5AA3-487F-BE00-180F656E000F}" dt="2021-12-06T18:57:37.035" v="42" actId="26606"/>
          <ac:spMkLst>
            <pc:docMk/>
            <pc:sldMk cId="529170893" sldId="261"/>
            <ac:spMk id="22" creationId="{30BAD96F-CE2F-4682-99B8-0DD9E6AE2BED}"/>
          </ac:spMkLst>
        </pc:spChg>
        <pc:picChg chg="add mod ord">
          <ac:chgData name="Katie Johnston" userId="a8803450-7667-44c1-ac00-9653f319424f" providerId="ADAL" clId="{4DE86658-5AA3-487F-BE00-180F656E000F}" dt="2021-12-06T18:57:37.035" v="42" actId="26606"/>
          <ac:picMkLst>
            <pc:docMk/>
            <pc:sldMk cId="529170893" sldId="261"/>
            <ac:picMk id="4" creationId="{FCA4CE21-ACDE-4E83-8F05-1D52659A4C7B}"/>
          </ac:picMkLst>
        </pc:picChg>
        <pc:picChg chg="add mod">
          <ac:chgData name="Katie Johnston" userId="a8803450-7667-44c1-ac00-9653f319424f" providerId="ADAL" clId="{4DE86658-5AA3-487F-BE00-180F656E000F}" dt="2021-12-06T18:57:37.035" v="42" actId="26606"/>
          <ac:picMkLst>
            <pc:docMk/>
            <pc:sldMk cId="529170893" sldId="261"/>
            <ac:picMk id="5" creationId="{7F92C0F6-6BB0-4318-A83F-B4CF56F14DD3}"/>
          </ac:picMkLst>
        </pc:picChg>
        <pc:picChg chg="add mod ord">
          <ac:chgData name="Katie Johnston" userId="a8803450-7667-44c1-ac00-9653f319424f" providerId="ADAL" clId="{4DE86658-5AA3-487F-BE00-180F656E000F}" dt="2021-12-06T18:57:37.035" v="42" actId="26606"/>
          <ac:picMkLst>
            <pc:docMk/>
            <pc:sldMk cId="529170893" sldId="261"/>
            <ac:picMk id="6" creationId="{EB326ADC-48EC-4C42-B63C-AC0349E9B733}"/>
          </ac:picMkLst>
        </pc:picChg>
        <pc:picChg chg="add mod">
          <ac:chgData name="Katie Johnston" userId="a8803450-7667-44c1-ac00-9653f319424f" providerId="ADAL" clId="{4DE86658-5AA3-487F-BE00-180F656E000F}" dt="2021-12-06T18:57:37.035" v="42" actId="26606"/>
          <ac:picMkLst>
            <pc:docMk/>
            <pc:sldMk cId="529170893" sldId="261"/>
            <ac:picMk id="7" creationId="{EE0A340F-8A17-4B56-9BB0-52C0A3A196F6}"/>
          </ac:picMkLst>
        </pc:picChg>
      </pc:sldChg>
      <pc:sldChg chg="addSp delSp modSp new mod">
        <pc:chgData name="Katie Johnston" userId="a8803450-7667-44c1-ac00-9653f319424f" providerId="ADAL" clId="{4DE86658-5AA3-487F-BE00-180F656E000F}" dt="2021-12-06T19:04:24.652" v="317" actId="20577"/>
        <pc:sldMkLst>
          <pc:docMk/>
          <pc:sldMk cId="519215703" sldId="262"/>
        </pc:sldMkLst>
        <pc:spChg chg="mod">
          <ac:chgData name="Katie Johnston" userId="a8803450-7667-44c1-ac00-9653f319424f" providerId="ADAL" clId="{4DE86658-5AA3-487F-BE00-180F656E000F}" dt="2021-12-06T19:01:22.937" v="207" actId="14100"/>
          <ac:spMkLst>
            <pc:docMk/>
            <pc:sldMk cId="519215703" sldId="262"/>
            <ac:spMk id="2" creationId="{30AF4BD2-DBFF-4FEA-9386-7F432B7361D2}"/>
          </ac:spMkLst>
        </pc:spChg>
        <pc:spChg chg="del">
          <ac:chgData name="Katie Johnston" userId="a8803450-7667-44c1-ac00-9653f319424f" providerId="ADAL" clId="{4DE86658-5AA3-487F-BE00-180F656E000F}" dt="2021-12-06T19:01:48.127" v="208" actId="22"/>
          <ac:spMkLst>
            <pc:docMk/>
            <pc:sldMk cId="519215703" sldId="262"/>
            <ac:spMk id="3" creationId="{A3D403DD-AF44-4B2C-ADBE-69B63D9A954F}"/>
          </ac:spMkLst>
        </pc:spChg>
        <pc:spChg chg="add mod">
          <ac:chgData name="Katie Johnston" userId="a8803450-7667-44c1-ac00-9653f319424f" providerId="ADAL" clId="{4DE86658-5AA3-487F-BE00-180F656E000F}" dt="2021-12-06T19:04:24.652" v="317" actId="20577"/>
          <ac:spMkLst>
            <pc:docMk/>
            <pc:sldMk cId="519215703" sldId="262"/>
            <ac:spMk id="9" creationId="{D6AC1159-FA65-4C66-BBC0-039B24B64D5D}"/>
          </ac:spMkLst>
        </pc:spChg>
        <pc:picChg chg="add mod">
          <ac:chgData name="Katie Johnston" userId="a8803450-7667-44c1-ac00-9653f319424f" providerId="ADAL" clId="{4DE86658-5AA3-487F-BE00-180F656E000F}" dt="2021-12-06T19:03:53.145" v="217" actId="1076"/>
          <ac:picMkLst>
            <pc:docMk/>
            <pc:sldMk cId="519215703" sldId="262"/>
            <ac:picMk id="4" creationId="{2C2344EB-BBBB-4449-A07F-139DC6E06B1E}"/>
          </ac:picMkLst>
        </pc:picChg>
        <pc:picChg chg="add mod ord">
          <ac:chgData name="Katie Johnston" userId="a8803450-7667-44c1-ac00-9653f319424f" providerId="ADAL" clId="{4DE86658-5AA3-487F-BE00-180F656E000F}" dt="2021-12-06T19:01:50.009" v="209" actId="1076"/>
          <ac:picMkLst>
            <pc:docMk/>
            <pc:sldMk cId="519215703" sldId="262"/>
            <ac:picMk id="6" creationId="{E0F61EC1-8453-4375-BCA8-7C32F64F9447}"/>
          </ac:picMkLst>
        </pc:picChg>
        <pc:picChg chg="add mod">
          <ac:chgData name="Katie Johnston" userId="a8803450-7667-44c1-ac00-9653f319424f" providerId="ADAL" clId="{4DE86658-5AA3-487F-BE00-180F656E000F}" dt="2021-12-06T19:02:14.280" v="211" actId="1076"/>
          <ac:picMkLst>
            <pc:docMk/>
            <pc:sldMk cId="519215703" sldId="262"/>
            <ac:picMk id="8" creationId="{308E2110-BA4D-4522-B342-E7EEF171C3A9}"/>
          </ac:picMkLst>
        </pc:picChg>
      </pc:sldChg>
      <pc:sldChg chg="addSp delSp modSp new mod">
        <pc:chgData name="Katie Johnston" userId="a8803450-7667-44c1-ac00-9653f319424f" providerId="ADAL" clId="{4DE86658-5AA3-487F-BE00-180F656E000F}" dt="2021-12-06T19:13:49.141" v="662" actId="20577"/>
        <pc:sldMkLst>
          <pc:docMk/>
          <pc:sldMk cId="2620044845" sldId="263"/>
        </pc:sldMkLst>
        <pc:spChg chg="del">
          <ac:chgData name="Katie Johnston" userId="a8803450-7667-44c1-ac00-9653f319424f" providerId="ADAL" clId="{4DE86658-5AA3-487F-BE00-180F656E000F}" dt="2021-12-06T19:05:07.089" v="318" actId="478"/>
          <ac:spMkLst>
            <pc:docMk/>
            <pc:sldMk cId="2620044845" sldId="263"/>
            <ac:spMk id="2" creationId="{58B39CAA-212F-47AE-B00B-A4C636652C64}"/>
          </ac:spMkLst>
        </pc:spChg>
        <pc:spChg chg="del">
          <ac:chgData name="Katie Johnston" userId="a8803450-7667-44c1-ac00-9653f319424f" providerId="ADAL" clId="{4DE86658-5AA3-487F-BE00-180F656E000F}" dt="2021-12-06T19:05:07.808" v="319" actId="478"/>
          <ac:spMkLst>
            <pc:docMk/>
            <pc:sldMk cId="2620044845" sldId="263"/>
            <ac:spMk id="3" creationId="{0683BC74-C0C6-4528-9FAC-7D2410E9FE79}"/>
          </ac:spMkLst>
        </pc:spChg>
        <pc:spChg chg="add mod">
          <ac:chgData name="Katie Johnston" userId="a8803450-7667-44c1-ac00-9653f319424f" providerId="ADAL" clId="{4DE86658-5AA3-487F-BE00-180F656E000F}" dt="2021-12-06T19:05:25.224" v="376" actId="20577"/>
          <ac:spMkLst>
            <pc:docMk/>
            <pc:sldMk cId="2620044845" sldId="263"/>
            <ac:spMk id="6" creationId="{8AE58574-6C67-4542-8FAF-CFDB37385BB8}"/>
          </ac:spMkLst>
        </pc:spChg>
        <pc:spChg chg="add mod">
          <ac:chgData name="Katie Johnston" userId="a8803450-7667-44c1-ac00-9653f319424f" providerId="ADAL" clId="{4DE86658-5AA3-487F-BE00-180F656E000F}" dt="2021-12-06T19:12:15.640" v="536" actId="20577"/>
          <ac:spMkLst>
            <pc:docMk/>
            <pc:sldMk cId="2620044845" sldId="263"/>
            <ac:spMk id="9" creationId="{19D4F053-C782-43E7-B61B-78D4ED69FE71}"/>
          </ac:spMkLst>
        </pc:spChg>
        <pc:spChg chg="add mod">
          <ac:chgData name="Katie Johnston" userId="a8803450-7667-44c1-ac00-9653f319424f" providerId="ADAL" clId="{4DE86658-5AA3-487F-BE00-180F656E000F}" dt="2021-12-06T19:13:49.141" v="662" actId="20577"/>
          <ac:spMkLst>
            <pc:docMk/>
            <pc:sldMk cId="2620044845" sldId="263"/>
            <ac:spMk id="10" creationId="{BCC6DD18-7B34-4E58-8679-AD8DC914F3D7}"/>
          </ac:spMkLst>
        </pc:spChg>
        <pc:picChg chg="add mod">
          <ac:chgData name="Katie Johnston" userId="a8803450-7667-44c1-ac00-9653f319424f" providerId="ADAL" clId="{4DE86658-5AA3-487F-BE00-180F656E000F}" dt="2021-12-06T19:03:40.961" v="216" actId="1076"/>
          <ac:picMkLst>
            <pc:docMk/>
            <pc:sldMk cId="2620044845" sldId="263"/>
            <ac:picMk id="5" creationId="{FF002B13-28F9-417D-AF9A-FD6DE8440AF0}"/>
          </ac:picMkLst>
        </pc:picChg>
        <pc:picChg chg="add mod">
          <ac:chgData name="Katie Johnston" userId="a8803450-7667-44c1-ac00-9653f319424f" providerId="ADAL" clId="{4DE86658-5AA3-487F-BE00-180F656E000F}" dt="2021-12-06T19:11:37.175" v="381" actId="1076"/>
          <ac:picMkLst>
            <pc:docMk/>
            <pc:sldMk cId="2620044845" sldId="263"/>
            <ac:picMk id="8" creationId="{CBB46C98-36B5-4498-9F18-1D24DE281279}"/>
          </ac:picMkLst>
        </pc:picChg>
      </pc:sldChg>
      <pc:sldChg chg="addSp delSp modSp new mod">
        <pc:chgData name="Katie Johnston" userId="a8803450-7667-44c1-ac00-9653f319424f" providerId="ADAL" clId="{4DE86658-5AA3-487F-BE00-180F656E000F}" dt="2021-12-06T21:02:21.118" v="1272" actId="5793"/>
        <pc:sldMkLst>
          <pc:docMk/>
          <pc:sldMk cId="2354811310" sldId="264"/>
        </pc:sldMkLst>
        <pc:spChg chg="mod">
          <ac:chgData name="Katie Johnston" userId="a8803450-7667-44c1-ac00-9653f319424f" providerId="ADAL" clId="{4DE86658-5AA3-487F-BE00-180F656E000F}" dt="2021-12-06T19:14:51.759" v="790" actId="5793"/>
          <ac:spMkLst>
            <pc:docMk/>
            <pc:sldMk cId="2354811310" sldId="264"/>
            <ac:spMk id="2" creationId="{C085C3E5-3B01-452D-82E4-262235C58AF5}"/>
          </ac:spMkLst>
        </pc:spChg>
        <pc:spChg chg="mod">
          <ac:chgData name="Katie Johnston" userId="a8803450-7667-44c1-ac00-9653f319424f" providerId="ADAL" clId="{4DE86658-5AA3-487F-BE00-180F656E000F}" dt="2021-12-06T21:02:21.118" v="1272" actId="5793"/>
          <ac:spMkLst>
            <pc:docMk/>
            <pc:sldMk cId="2354811310" sldId="264"/>
            <ac:spMk id="3" creationId="{02FF15C5-F873-4109-A186-664B48EFFBCC}"/>
          </ac:spMkLst>
        </pc:spChg>
        <pc:picChg chg="add del mod ord">
          <ac:chgData name="Katie Johnston" userId="a8803450-7667-44c1-ac00-9653f319424f" providerId="ADAL" clId="{4DE86658-5AA3-487F-BE00-180F656E000F}" dt="2021-12-06T21:00:06.774" v="803" actId="478"/>
          <ac:picMkLst>
            <pc:docMk/>
            <pc:sldMk cId="2354811310" sldId="264"/>
            <ac:picMk id="5" creationId="{7952A63F-6F1C-44B2-8870-850AE164E9FD}"/>
          </ac:picMkLst>
        </pc:picChg>
        <pc:picChg chg="add del mod">
          <ac:chgData name="Katie Johnston" userId="a8803450-7667-44c1-ac00-9653f319424f" providerId="ADAL" clId="{4DE86658-5AA3-487F-BE00-180F656E000F}" dt="2021-12-06T21:00:07.298" v="804" actId="478"/>
          <ac:picMkLst>
            <pc:docMk/>
            <pc:sldMk cId="2354811310" sldId="264"/>
            <ac:picMk id="7" creationId="{90209745-A94B-43D3-8721-DAE6BFB975C8}"/>
          </ac:picMkLst>
        </pc:picChg>
        <pc:picChg chg="add del mod">
          <ac:chgData name="Katie Johnston" userId="a8803450-7667-44c1-ac00-9653f319424f" providerId="ADAL" clId="{4DE86658-5AA3-487F-BE00-180F656E000F}" dt="2021-12-06T21:00:07.807" v="805" actId="478"/>
          <ac:picMkLst>
            <pc:docMk/>
            <pc:sldMk cId="2354811310" sldId="264"/>
            <ac:picMk id="9" creationId="{2D2041C8-6406-406C-8C20-06EA1A409AC5}"/>
          </ac:picMkLst>
        </pc:picChg>
      </pc:sldChg>
      <pc:sldChg chg="addSp delSp modSp new mod">
        <pc:chgData name="Katie Johnston" userId="a8803450-7667-44c1-ac00-9653f319424f" providerId="ADAL" clId="{4DE86658-5AA3-487F-BE00-180F656E000F}" dt="2021-12-06T21:44:12.658" v="2200" actId="14100"/>
        <pc:sldMkLst>
          <pc:docMk/>
          <pc:sldMk cId="3650013273" sldId="265"/>
        </pc:sldMkLst>
        <pc:spChg chg="mod">
          <ac:chgData name="Katie Johnston" userId="a8803450-7667-44c1-ac00-9653f319424f" providerId="ADAL" clId="{4DE86658-5AA3-487F-BE00-180F656E000F}" dt="2021-12-06T21:04:45.916" v="1317" actId="20577"/>
          <ac:spMkLst>
            <pc:docMk/>
            <pc:sldMk cId="3650013273" sldId="265"/>
            <ac:spMk id="2" creationId="{6A23CE81-7A82-4F9A-83C2-7659900687CA}"/>
          </ac:spMkLst>
        </pc:spChg>
        <pc:spChg chg="del">
          <ac:chgData name="Katie Johnston" userId="a8803450-7667-44c1-ac00-9653f319424f" providerId="ADAL" clId="{4DE86658-5AA3-487F-BE00-180F656E000F}" dt="2021-12-06T21:04:26.767" v="1274"/>
          <ac:spMkLst>
            <pc:docMk/>
            <pc:sldMk cId="3650013273" sldId="265"/>
            <ac:spMk id="3" creationId="{BC3FC143-B5EB-4CFA-A50F-FA1A11428A1F}"/>
          </ac:spMkLst>
        </pc:spChg>
        <pc:spChg chg="add mod">
          <ac:chgData name="Katie Johnston" userId="a8803450-7667-44c1-ac00-9653f319424f" providerId="ADAL" clId="{4DE86658-5AA3-487F-BE00-180F656E000F}" dt="2021-12-06T21:07:06.366" v="1502" actId="14100"/>
          <ac:spMkLst>
            <pc:docMk/>
            <pc:sldMk cId="3650013273" sldId="265"/>
            <ac:spMk id="6" creationId="{568B9E02-2F2D-4261-8517-376936D8870D}"/>
          </ac:spMkLst>
        </pc:spChg>
        <pc:spChg chg="add mod">
          <ac:chgData name="Katie Johnston" userId="a8803450-7667-44c1-ac00-9653f319424f" providerId="ADAL" clId="{4DE86658-5AA3-487F-BE00-180F656E000F}" dt="2021-12-06T21:11:57.399" v="1636" actId="14100"/>
          <ac:spMkLst>
            <pc:docMk/>
            <pc:sldMk cId="3650013273" sldId="265"/>
            <ac:spMk id="13" creationId="{7F7A472E-0BCA-4826-8A73-DA24BF4F088B}"/>
          </ac:spMkLst>
        </pc:spChg>
        <pc:spChg chg="add mod">
          <ac:chgData name="Katie Johnston" userId="a8803450-7667-44c1-ac00-9653f319424f" providerId="ADAL" clId="{4DE86658-5AA3-487F-BE00-180F656E000F}" dt="2021-12-06T21:44:12.658" v="2200" actId="14100"/>
          <ac:spMkLst>
            <pc:docMk/>
            <pc:sldMk cId="3650013273" sldId="265"/>
            <ac:spMk id="14" creationId="{B27C29EB-4F1F-4696-ADE4-346267890688}"/>
          </ac:spMkLst>
        </pc:spChg>
        <pc:picChg chg="add mod">
          <ac:chgData name="Katie Johnston" userId="a8803450-7667-44c1-ac00-9653f319424f" providerId="ADAL" clId="{4DE86658-5AA3-487F-BE00-180F656E000F}" dt="2021-12-06T21:04:32.439" v="1278" actId="1076"/>
          <ac:picMkLst>
            <pc:docMk/>
            <pc:sldMk cId="3650013273" sldId="265"/>
            <ac:picMk id="5" creationId="{74B717BB-854B-4522-8F57-E466DD37F51D}"/>
          </ac:picMkLst>
        </pc:picChg>
        <pc:picChg chg="add del mod">
          <ac:chgData name="Katie Johnston" userId="a8803450-7667-44c1-ac00-9653f319424f" providerId="ADAL" clId="{4DE86658-5AA3-487F-BE00-180F656E000F}" dt="2021-12-06T21:07:33.938" v="1506" actId="478"/>
          <ac:picMkLst>
            <pc:docMk/>
            <pc:sldMk cId="3650013273" sldId="265"/>
            <ac:picMk id="8" creationId="{76329072-72A9-466A-AC52-83308703E837}"/>
          </ac:picMkLst>
        </pc:picChg>
        <pc:picChg chg="add del mod">
          <ac:chgData name="Katie Johnston" userId="a8803450-7667-44c1-ac00-9653f319424f" providerId="ADAL" clId="{4DE86658-5AA3-487F-BE00-180F656E000F}" dt="2021-12-06T21:11:09.121" v="1516" actId="478"/>
          <ac:picMkLst>
            <pc:docMk/>
            <pc:sldMk cId="3650013273" sldId="265"/>
            <ac:picMk id="10" creationId="{F30B0EDC-B021-4FCE-9944-12E8C4CCC9B1}"/>
          </ac:picMkLst>
        </pc:picChg>
        <pc:picChg chg="add mod">
          <ac:chgData name="Katie Johnston" userId="a8803450-7667-44c1-ac00-9653f319424f" providerId="ADAL" clId="{4DE86658-5AA3-487F-BE00-180F656E000F}" dt="2021-12-06T21:11:11.838" v="1518" actId="1076"/>
          <ac:picMkLst>
            <pc:docMk/>
            <pc:sldMk cId="3650013273" sldId="265"/>
            <ac:picMk id="12" creationId="{F7563CCB-4E70-4E7B-8156-74CF77A2005F}"/>
          </ac:picMkLst>
        </pc:picChg>
        <pc:picChg chg="add mod">
          <ac:chgData name="Katie Johnston" userId="a8803450-7667-44c1-ac00-9653f319424f" providerId="ADAL" clId="{4DE86658-5AA3-487F-BE00-180F656E000F}" dt="2021-12-06T21:07:41.549" v="1510" actId="1076"/>
          <ac:picMkLst>
            <pc:docMk/>
            <pc:sldMk cId="3650013273" sldId="265"/>
            <ac:picMk id="1026" creationId="{1CE0A1D5-DE67-4D32-AEF3-F54853817239}"/>
          </ac:picMkLst>
        </pc:picChg>
        <pc:picChg chg="add del mod">
          <ac:chgData name="Katie Johnston" userId="a8803450-7667-44c1-ac00-9653f319424f" providerId="ADAL" clId="{4DE86658-5AA3-487F-BE00-180F656E000F}" dt="2021-12-06T21:12:03.703" v="1637" actId="478"/>
          <ac:picMkLst>
            <pc:docMk/>
            <pc:sldMk cId="3650013273" sldId="265"/>
            <ac:picMk id="1028" creationId="{BA5068B2-C85B-4418-8A42-B1C41FE37401}"/>
          </ac:picMkLst>
        </pc:picChg>
        <pc:picChg chg="add mod">
          <ac:chgData name="Katie Johnston" userId="a8803450-7667-44c1-ac00-9653f319424f" providerId="ADAL" clId="{4DE86658-5AA3-487F-BE00-180F656E000F}" dt="2021-12-06T21:07:52.728" v="1513" actId="1076"/>
          <ac:picMkLst>
            <pc:docMk/>
            <pc:sldMk cId="3650013273" sldId="265"/>
            <ac:picMk id="1030" creationId="{9D1C16D6-DFF5-45CD-B636-58CDAE83C81E}"/>
          </ac:picMkLst>
        </pc:picChg>
      </pc:sldChg>
      <pc:sldChg chg="modSp new mod addCm delCm">
        <pc:chgData name="Katie Johnston" userId="a8803450-7667-44c1-ac00-9653f319424f" providerId="ADAL" clId="{4DE86658-5AA3-487F-BE00-180F656E000F}" dt="2021-12-06T21:24:21.437" v="2140" actId="13926"/>
        <pc:sldMkLst>
          <pc:docMk/>
          <pc:sldMk cId="1556879413" sldId="266"/>
        </pc:sldMkLst>
        <pc:spChg chg="mod">
          <ac:chgData name="Katie Johnston" userId="a8803450-7667-44c1-ac00-9653f319424f" providerId="ADAL" clId="{4DE86658-5AA3-487F-BE00-180F656E000F}" dt="2021-12-06T21:15:30.433" v="1654" actId="20577"/>
          <ac:spMkLst>
            <pc:docMk/>
            <pc:sldMk cId="1556879413" sldId="266"/>
            <ac:spMk id="2" creationId="{41A55669-0D6D-41BF-9BF1-CDF9A5A55669}"/>
          </ac:spMkLst>
        </pc:spChg>
        <pc:spChg chg="mod">
          <ac:chgData name="Katie Johnston" userId="a8803450-7667-44c1-ac00-9653f319424f" providerId="ADAL" clId="{4DE86658-5AA3-487F-BE00-180F656E000F}" dt="2021-12-06T21:24:21.437" v="2140" actId="13926"/>
          <ac:spMkLst>
            <pc:docMk/>
            <pc:sldMk cId="1556879413" sldId="266"/>
            <ac:spMk id="3" creationId="{B58112C6-AB3C-49F8-A72A-53EBA713EBDD}"/>
          </ac:spMkLst>
        </pc:spChg>
      </pc:sldChg>
      <pc:sldChg chg="new">
        <pc:chgData name="Katie Johnston" userId="a8803450-7667-44c1-ac00-9653f319424f" providerId="ADAL" clId="{4DE86658-5AA3-487F-BE00-180F656E000F}" dt="2021-12-06T21:49:41.142" v="2201" actId="680"/>
        <pc:sldMkLst>
          <pc:docMk/>
          <pc:sldMk cId="748565195" sldId="267"/>
        </pc:sldMkLst>
      </pc:sldChg>
    </pc:docChg>
  </pc:docChgLst>
</pc:chgInfo>
</file>

<file path=ppt/comments/modernComment_10A_5CCC183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84A2B7A-77A6-4EA3-AAD3-9F842FCD682C}" authorId="{FAC213E7-3D36-80F8-1B98-250F805A11AD}" created="2021-12-06T21:20:13.324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556879413" sldId="266"/>
      <ac:spMk id="3" creationId="{B58112C6-AB3C-49F8-A72A-53EBA713EBDD}"/>
      <ac:txMk cp="26" len="21">
        <ac:context len="389" hash="1434818199"/>
      </ac:txMk>
    </ac:txMkLst>
    <p188:pos x="6986047" y="267126"/>
    <p188:txBody>
      <a:bodyPr/>
      <a:lstStyle/>
      <a:p>
        <a:r>
          <a:rPr lang="en-US"/>
          <a:t>want to make a more sophisticated way to reduce, right now, just averaging, but want to use some convolution like in MrCAE
 </a:t>
        </a:r>
      </a:p>
    </p188:txBody>
  </p188:cm>
  <p188:cm id="{E8D11478-8D7D-4D29-B64F-A2648840B208}" authorId="{FAC213E7-3D36-80F8-1B98-250F805A11AD}" created="2021-12-06T21:21:37.83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556879413" sldId="266"/>
      <ac:spMk id="3" creationId="{B58112C6-AB3C-49F8-A72A-53EBA713EBDD}"/>
      <ac:txMk cp="192" len="17">
        <ac:context len="389" hash="1434818199"/>
      </ac:txMk>
    </ac:txMkLst>
    <p188:pos x="3149338" y="1888536"/>
    <p188:txBody>
      <a:bodyPr/>
      <a:lstStyle/>
      <a:p>
        <a:r>
          <a:rPr lang="en-US"/>
          <a:t>probably need a more sophisticated way of marking when resolved. right now, user input and hugely affects the outcome</a:t>
        </a:r>
      </a:p>
    </p188:txBody>
  </p188:cm>
  <p188:cm id="{6981326B-C910-402E-8CAA-1205C6A087A8}" authorId="{FAC213E7-3D36-80F8-1B98-250F805A11AD}" created="2021-12-06T21:22:24.40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556879413" sldId="266"/>
      <ac:spMk id="3" creationId="{B58112C6-AB3C-49F8-A72A-53EBA713EBDD}"/>
      <ac:txMk cp="117" len="1">
        <ac:context len="389" hash="1434818199"/>
      </ac:txMk>
    </ac:txMkLst>
    <p188:pos x="10115746" y="615917"/>
    <p188:txBody>
      <a:bodyPr/>
      <a:lstStyle/>
      <a:p>
        <a:r>
          <a:rPr lang="en-US"/>
          <a:t>picking the n needs a better way to do it. right now, user input
find n where n+1 doesn't really give an improvement. </a:t>
        </a:r>
      </a:p>
    </p188:txBody>
  </p188:cm>
</p188:cmLst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573AA-705B-47F1-A619-E25CA86CB0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FC73F9-F8CE-4471-8F24-A276B2695E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AB13E-84E2-4C0D-91EA-10CF15175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5428B-7C70-4813-BDA7-299556827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EF478-4CC4-434E-ABFE-0AC2C8835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08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1A802-CC5F-40DD-8FBA-43BCC2F9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9FF746-ABA3-46BC-A8F7-A34EA9049E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D4D71-8B03-4A10-A3E3-BA29343A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ECDD9-C9AF-4AC8-B525-503B8D97C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16B7D-9024-423C-89EF-0052B83A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49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AC241D-F442-4497-8991-EDB205BF17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2F5FFF-7FAB-4AD6-B6BA-3114C00FD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1E711-D0C5-431A-8FCF-86A9BB4C9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96E5F-54F3-4A84-814C-60C87418D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871EF-CE99-4DCB-A6BD-1A3E3A7C4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868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BDDCF-AB8D-452E-867D-BE861FF8C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76819-515E-46B7-A670-AEA39F8BF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274C3-E355-4852-AD3F-0781F8A16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CA4CE-77D8-46A1-A00F-3BE4C027D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DC634-A3FC-4E4C-ADAC-CB9A4B5C6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4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6911C-E2EA-4B82-AF5B-C9C2CDEB2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07D89-781C-4406-842C-090BBBE78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A6416-6A45-4F20-9045-853111C0D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68EBD-1607-482E-95DB-3047186D7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B13AA-C34B-40A5-AE94-D83733F86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40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4A4C6-C16C-4495-ABEF-1568D029E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74EDB-D2CA-4FDD-91ED-A89EC8B9E4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E15F8E-5353-4AAC-A54A-ADED865D1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1F640-A837-4FE8-A790-B6011D2C9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EF5F4-795F-480C-B79D-B387347F7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5ADDB-5F6C-43C7-BCB6-D4128CAA3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162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88E83-40DC-41DE-A486-4860AAB3F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F36B4B-6DAC-49CD-A5F4-B248BF303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26037A-AEFE-4AE4-83A7-27C4B4E14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BF4E71-CABF-47F7-9D80-3D37C93E89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5867B-9EAE-41C7-8083-15DCB7C2E9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951D3C-0575-415B-A34C-D5C8C420F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384C0E-68B8-4890-A73A-6B52A167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FBB52B-4C55-4FFA-AF1B-2E882E1DC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44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B02DE-BDC2-4205-B88B-3AE53425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C62D68-1FD5-412C-9052-C0D89A199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C8DF83-AF58-40E0-8BF4-A1AFA6722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B2E868-EA53-4A63-B996-FABE05F67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875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2C3BEF-64D4-4B67-8141-B8EBFE7B5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759F07-1406-41FB-B1E8-6F3D711FA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AF4C6-BF43-41BE-BD96-A58795D3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80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70C20-3E18-490E-BC8A-8E78AFE3A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A9E2B-1D69-4321-B524-55D63807C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0D867-D49C-47F1-8A39-A99470692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CD692-8572-49A3-9D90-E74DF4B1D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00CAAF-695C-41EA-BF36-1A778B171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235724-67A6-4450-8AE8-12B911B88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11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5881B-F479-483D-A9D1-2E450C5DD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9D1B69-8D2D-466A-B08A-594A5DBB27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FDF3A4-C64C-4968-82FA-E1E5BF73EF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93C945-A226-4CE5-BA5C-1B7BD2AC4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05406-9524-4A9C-8EE7-BF2912469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757C4-F9FC-469B-AEF8-BAE0EA64E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3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CB6C66-691F-4394-AA22-EFF121543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9C5B6-C12D-42B1-AF46-B4909AA58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A3A39-12F2-4C74-94DC-6846EED3F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818F1-CB3A-4183-8FFC-D6F3D0FD3BE5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B8B3D-B607-4A81-8CDA-1C0575AFAF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130C0-24A3-4CFF-A0B6-C1C2F56B6E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3B7AA-388E-43D2-A890-38C79A57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7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A_5CCC18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FAE24-802E-4590-A0C4-353C3471A3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Fall 2021 quarter </a:t>
            </a:r>
            <a:r>
              <a:rPr lang="en-US" dirty="0" err="1"/>
              <a:t>Time_space_multiscale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53898-300F-4F84-9297-CF0C26DD22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233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3CE81-7A82-4F9A-83C2-765990068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Trying variation of </a:t>
            </a:r>
            <a:r>
              <a:rPr lang="en-US" dirty="0" err="1"/>
              <a:t>lorenz</a:t>
            </a:r>
            <a:endParaRPr lang="en-US" dirty="0"/>
          </a:p>
        </p:txBody>
      </p:sp>
      <p:pic>
        <p:nvPicPr>
          <p:cNvPr id="5" name="Content Placeholder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74B717BB-854B-4522-8F57-E466DD37F5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1971" y="120811"/>
            <a:ext cx="2550211" cy="2550211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68B9E02-2F2D-4261-8517-376936D8870D}"/>
                  </a:ext>
                </a:extLst>
              </p:cNvPr>
              <p:cNvSpPr txBox="1"/>
              <p:nvPr/>
            </p:nvSpPr>
            <p:spPr>
              <a:xfrm>
                <a:off x="838201" y="2045776"/>
                <a:ext cx="2253712" cy="30550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𝑑𝑥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𝜌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b="0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𝑑𝑧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𝛽</m:t>
                      </m:r>
                      <m:r>
                        <m:rPr>
                          <m:sty m:val="p"/>
                        </m:rPr>
                        <a:rPr lang="en-US" b="0" i="1" smtClean="0">
                          <a:latin typeface="Cambria Math" panose="02040503050406030204" pitchFamily="18" charset="0"/>
                        </a:rPr>
                        <m:t>z</m:t>
                      </m:r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X0 and y0 are the values given by the square, the saved output is z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68B9E02-2F2D-4261-8517-376936D887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1" y="2045776"/>
                <a:ext cx="2253712" cy="3055067"/>
              </a:xfrm>
              <a:prstGeom prst="rect">
                <a:avLst/>
              </a:prstGeom>
              <a:blipFill>
                <a:blip r:embed="rId3"/>
                <a:stretch>
                  <a:fillRect l="-2439" b="-21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1CE0A1D5-DE67-4D32-AEF3-F548538172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8214" y="2045776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D1C16D6-DFF5-45CD-B636-58CDAE83C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7815" y="2458418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7563CCB-4E70-4E7B-8156-74CF77A200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7815" y="5056285"/>
            <a:ext cx="3905250" cy="7048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7A472E-0BCA-4826-8A73-DA24BF4F088B}"/>
              </a:ext>
            </a:extLst>
          </p:cNvPr>
          <p:cNvSpPr txBox="1"/>
          <p:nvPr/>
        </p:nvSpPr>
        <p:spPr>
          <a:xfrm>
            <a:off x="7191214" y="5959097"/>
            <a:ext cx="37218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Keeping model zero for all of 2x2 because individually trained models have a higher error for each step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7C29EB-4F1F-4696-ADE4-346267890688}"/>
              </a:ext>
            </a:extLst>
          </p:cNvPr>
          <p:cNvSpPr txBox="1"/>
          <p:nvPr/>
        </p:nvSpPr>
        <p:spPr>
          <a:xfrm>
            <a:off x="3502617" y="5571640"/>
            <a:ext cx="3318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model is just not fitting well like this</a:t>
            </a:r>
          </a:p>
        </p:txBody>
      </p:sp>
    </p:spTree>
    <p:extLst>
      <p:ext uri="{BB962C8B-B14F-4D97-AF65-F5344CB8AC3E}">
        <p14:creationId xmlns:p14="http://schemas.microsoft.com/office/powerpoint/2010/main" val="3650013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67E3B-95AA-465B-8A92-A59648E5F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473FB-541B-44AA-AC0B-05455F6C9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65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84351-A324-431D-B8CA-4D0947C2E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Started with toy2a. Small square is double frequency of others. Needed 1 refinement to get </a:t>
            </a:r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3B33D71-292A-453D-BA7F-03ABD99027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3" y="1580320"/>
            <a:ext cx="3697360" cy="3697360"/>
          </a:xfrm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B43D9ECE-D602-4C11-8AA9-4BB45CBF5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3073" y="1690688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0820780F-32E9-4C6A-B249-E860A073E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500" y="1604768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A2F3E258-CBD7-4D68-9788-316441E51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500" y="4205288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3A6B6A-9791-4D9E-98C4-605E765547FB}"/>
              </a:ext>
            </a:extLst>
          </p:cNvPr>
          <p:cNvSpPr txBox="1"/>
          <p:nvPr/>
        </p:nvSpPr>
        <p:spPr>
          <a:xfrm>
            <a:off x="4429760" y="2499360"/>
            <a:ext cx="1718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First step on 1x1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FA8AFE-5977-46AE-838B-1C1F16DC2CB7}"/>
              </a:ext>
            </a:extLst>
          </p:cNvPr>
          <p:cNvSpPr txBox="1"/>
          <p:nvPr/>
        </p:nvSpPr>
        <p:spPr>
          <a:xfrm>
            <a:off x="8722972" y="2492736"/>
            <a:ext cx="3022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 of 2x2. </a:t>
            </a:r>
            <a:r>
              <a:rPr lang="en-US" dirty="0" err="1"/>
              <a:t>mse</a:t>
            </a:r>
            <a:r>
              <a:rPr lang="en-US" dirty="0"/>
              <a:t> = 0.01559533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257C34-412F-477A-9D91-50D896DDAF34}"/>
              </a:ext>
            </a:extLst>
          </p:cNvPr>
          <p:cNvSpPr txBox="1"/>
          <p:nvPr/>
        </p:nvSpPr>
        <p:spPr>
          <a:xfrm>
            <a:off x="8448005" y="4736750"/>
            <a:ext cx="304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Slow of 2x2. </a:t>
            </a:r>
            <a:r>
              <a:rPr lang="en-US" dirty="0" err="1"/>
              <a:t>mse</a:t>
            </a:r>
            <a:r>
              <a:rPr lang="en-US" dirty="0"/>
              <a:t> =0.01345305</a:t>
            </a:r>
          </a:p>
        </p:txBody>
      </p:sp>
    </p:spTree>
    <p:extLst>
      <p:ext uri="{BB962C8B-B14F-4D97-AF65-F5344CB8AC3E}">
        <p14:creationId xmlns:p14="http://schemas.microsoft.com/office/powerpoint/2010/main" val="1144141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FFA29-4295-464E-8719-BB0DFFC5B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Needing additional inputs. When trying to fit toy2a, was having a few issues getting a good fitting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3F1B4E5-6549-4364-950C-53818ED91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300677"/>
            <a:ext cx="4050926" cy="270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F1CF5E-9E02-4D95-86E8-7F8B9F65EDF8}"/>
              </a:ext>
            </a:extLst>
          </p:cNvPr>
          <p:cNvSpPr txBox="1"/>
          <p:nvPr/>
        </p:nvSpPr>
        <p:spPr>
          <a:xfrm>
            <a:off x="838200" y="3898133"/>
            <a:ext cx="36152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First tired with 4 inputs on 2x2, and got good prediction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1F297D-1165-4A5B-8265-35B0AEEBCC2C}"/>
              </a:ext>
            </a:extLst>
          </p:cNvPr>
          <p:cNvSpPr txBox="1"/>
          <p:nvPr/>
        </p:nvSpPr>
        <p:spPr>
          <a:xfrm>
            <a:off x="5061851" y="3678128"/>
            <a:ext cx="31846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 tried with 1 input, and got horrible prediction. </a:t>
            </a:r>
          </a:p>
          <a:p>
            <a:endParaRPr lang="en-US" dirty="0"/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47DAEE9A-CF64-41E9-96FB-51B19424B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126" y="1230298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extLst>
              <a:ext uri="{FF2B5EF4-FFF2-40B4-BE49-F238E27FC236}">
                <a16:creationId xmlns:a16="http://schemas.microsoft.com/office/drawing/2014/main" id="{5F7366D8-7285-42D9-9175-75CFACFFA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151" y="1230298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C06A344-6B15-4FF9-854C-843DE3944960}"/>
              </a:ext>
            </a:extLst>
          </p:cNvPr>
          <p:cNvSpPr txBox="1"/>
          <p:nvPr/>
        </p:nvSpPr>
        <p:spPr>
          <a:xfrm>
            <a:off x="8605151" y="4139792"/>
            <a:ext cx="31846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I used more inputs, </a:t>
            </a:r>
            <a:r>
              <a:rPr lang="en-US" dirty="0" err="1"/>
              <a:t>x_t</a:t>
            </a:r>
            <a:r>
              <a:rPr lang="en-US" dirty="0"/>
              <a:t>, x_t-1, x_t-2, we then got good prediction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2AF411-2400-4138-937D-9104408D175A}"/>
              </a:ext>
            </a:extLst>
          </p:cNvPr>
          <p:cNvSpPr txBox="1"/>
          <p:nvPr/>
        </p:nvSpPr>
        <p:spPr>
          <a:xfrm>
            <a:off x="707341" y="5418667"/>
            <a:ext cx="10183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 more than 1 degree of freedom, and as f(x) gets more, complicated, need more degrees of freedom. </a:t>
            </a:r>
          </a:p>
          <a:p>
            <a:r>
              <a:rPr lang="en-US" dirty="0"/>
              <a:t>I explored this more in </a:t>
            </a:r>
            <a:r>
              <a:rPr lang="en-US" dirty="0" err="1"/>
              <a:t>cos_explore.ipynb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57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55669-0D6D-41BF-9BF1-CDF9A5A5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112C6-AB3C-49F8-A72A-53EBA713E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Reduce data to 1d, (using </a:t>
            </a:r>
            <a:r>
              <a:rPr lang="en-US" dirty="0">
                <a:highlight>
                  <a:srgbClr val="FFFF00"/>
                </a:highlight>
              </a:rPr>
              <a:t>average of all points</a:t>
            </a:r>
            <a:r>
              <a:rPr lang="en-US" dirty="0"/>
              <a:t>)</a:t>
            </a:r>
          </a:p>
          <a:p>
            <a:r>
              <a:rPr lang="en-US" dirty="0"/>
              <a:t>Predict in time for various timesteps and find best timestep (using </a:t>
            </a:r>
            <a:r>
              <a:rPr lang="en-US" dirty="0">
                <a:highlight>
                  <a:srgbClr val="FFFF00"/>
                </a:highlight>
              </a:rPr>
              <a:t>n</a:t>
            </a:r>
            <a:r>
              <a:rPr lang="en-US" dirty="0"/>
              <a:t> (3) inputs, </a:t>
            </a:r>
            <a:r>
              <a:rPr lang="en-US" dirty="0" err="1"/>
              <a:t>x_t</a:t>
            </a:r>
            <a:r>
              <a:rPr lang="en-US" dirty="0"/>
              <a:t>, x_t-1, x_t-2)</a:t>
            </a:r>
          </a:p>
          <a:p>
            <a:r>
              <a:rPr lang="en-US" dirty="0"/>
              <a:t>Find error on 1 refinement in (on 2x2)</a:t>
            </a:r>
          </a:p>
          <a:p>
            <a:pPr lvl="1"/>
            <a:r>
              <a:rPr lang="en-US" dirty="0"/>
              <a:t>If </a:t>
            </a:r>
            <a:r>
              <a:rPr lang="en-US" dirty="0">
                <a:highlight>
                  <a:srgbClr val="FFFF00"/>
                </a:highlight>
              </a:rPr>
              <a:t>error &lt; threshold</a:t>
            </a:r>
            <a:r>
              <a:rPr lang="en-US" dirty="0"/>
              <a:t>, mark resolved</a:t>
            </a:r>
          </a:p>
          <a:p>
            <a:pPr lvl="1"/>
            <a:r>
              <a:rPr lang="en-US" dirty="0"/>
              <a:t>Else, unresolve</a:t>
            </a:r>
          </a:p>
          <a:p>
            <a:r>
              <a:rPr lang="en-US" dirty="0"/>
              <a:t>For every unresolved square, repeat until all resolved</a:t>
            </a:r>
          </a:p>
          <a:p>
            <a:pPr lvl="1"/>
            <a:r>
              <a:rPr lang="en-US" dirty="0"/>
              <a:t>Predict in time with the 1 input</a:t>
            </a:r>
          </a:p>
          <a:p>
            <a:pPr lvl="1"/>
            <a:r>
              <a:rPr lang="en-US" dirty="0"/>
              <a:t>Find error on 2x2 of 1 more refinement</a:t>
            </a:r>
          </a:p>
          <a:p>
            <a:pPr lvl="1"/>
            <a:r>
              <a:rPr lang="en-US" dirty="0"/>
              <a:t>Find where resolved </a:t>
            </a:r>
          </a:p>
        </p:txBody>
      </p:sp>
    </p:spTree>
    <p:extLst>
      <p:ext uri="{BB962C8B-B14F-4D97-AF65-F5344CB8AC3E}">
        <p14:creationId xmlns:p14="http://schemas.microsoft.com/office/powerpoint/2010/main" val="155687941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BA32AB2-044C-40D9-B656-40F34F543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Shift the box slightly toy2b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2CD5C345-8D88-4159-B4CE-7A32F5ED0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2636" y="0"/>
            <a:ext cx="2261808" cy="2261808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E9FE98-5021-4515-996F-EE69219A5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11" y="1527728"/>
            <a:ext cx="5419725" cy="12382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46FC586-9907-452F-8EEA-6552C9513D41}"/>
              </a:ext>
            </a:extLst>
          </p:cNvPr>
          <p:cNvSpPr txBox="1"/>
          <p:nvPr/>
        </p:nvSpPr>
        <p:spPr>
          <a:xfrm>
            <a:off x="576470" y="3001617"/>
            <a:ext cx="62246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Picking model 3 for where it is w0 (either on 2</a:t>
            </a:r>
            <a:r>
              <a:rPr lang="en-US" baseline="30000" dirty="0"/>
              <a:t>nd</a:t>
            </a:r>
            <a:r>
              <a:rPr lang="en-US" dirty="0"/>
              <a:t> or 3</a:t>
            </a:r>
            <a:r>
              <a:rPr lang="en-US" baseline="30000" dirty="0"/>
              <a:t>rd</a:t>
            </a:r>
            <a:r>
              <a:rPr lang="en-US" dirty="0"/>
              <a:t> iterations)</a:t>
            </a:r>
          </a:p>
          <a:p>
            <a:r>
              <a:rPr lang="en-US" dirty="0"/>
              <a:t>And model 6 where is it w1 on 3</a:t>
            </a:r>
            <a:r>
              <a:rPr lang="en-US" baseline="30000" dirty="0"/>
              <a:t>rd</a:t>
            </a:r>
            <a:r>
              <a:rPr lang="en-US" dirty="0"/>
              <a:t> iteration. 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5E5C223C-160A-46DE-9F76-EF962AD8B0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01717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0">
            <a:extLst>
              <a:ext uri="{FF2B5EF4-FFF2-40B4-BE49-F238E27FC236}">
                <a16:creationId xmlns:a16="http://schemas.microsoft.com/office/drawing/2014/main" id="{4F1D5D3C-9038-4478-8E33-3227DBCFE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994" y="3883587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7301536-D02B-433A-9DF7-AF26B227F520}"/>
              </a:ext>
            </a:extLst>
          </p:cNvPr>
          <p:cNvSpPr txBox="1"/>
          <p:nvPr/>
        </p:nvSpPr>
        <p:spPr>
          <a:xfrm>
            <a:off x="9127068" y="3001617"/>
            <a:ext cx="279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example required another resolution. Was able to find using 1 model on the small square, and the other model on the other square.  </a:t>
            </a:r>
          </a:p>
          <a:p>
            <a:r>
              <a:rPr lang="en-US" dirty="0"/>
              <a:t>Had to put things together better. </a:t>
            </a:r>
          </a:p>
        </p:txBody>
      </p:sp>
    </p:spTree>
    <p:extLst>
      <p:ext uri="{BB962C8B-B14F-4D97-AF65-F5344CB8AC3E}">
        <p14:creationId xmlns:p14="http://schemas.microsoft.com/office/powerpoint/2010/main" val="3490952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FCA4CE21-ACDE-4E83-8F05-1D52659A4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011" y="3271044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7F92C0F6-6BB0-4318-A83F-B4CF56F14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979" y="521494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EB326ADC-48EC-4C42-B63C-AC0349E9B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335" y="3241226"/>
            <a:ext cx="35433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4">
            <a:extLst>
              <a:ext uri="{FF2B5EF4-FFF2-40B4-BE49-F238E27FC236}">
                <a16:creationId xmlns:a16="http://schemas.microsoft.com/office/drawing/2014/main" id="{EE0A340F-8A17-4B56-9BB0-52C0A3A19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52" y="433387"/>
            <a:ext cx="3543301" cy="251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0EA3A7-503F-4266-ACDD-905AFE0E10DB}"/>
              </a:ext>
            </a:extLst>
          </p:cNvPr>
          <p:cNvSpPr txBox="1"/>
          <p:nvPr/>
        </p:nvSpPr>
        <p:spPr>
          <a:xfrm>
            <a:off x="3862353" y="5755826"/>
            <a:ext cx="2656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Found in step 2 and the final model for slow scale</a:t>
            </a:r>
          </a:p>
        </p:txBody>
      </p:sp>
    </p:spTree>
    <p:extLst>
      <p:ext uri="{BB962C8B-B14F-4D97-AF65-F5344CB8AC3E}">
        <p14:creationId xmlns:p14="http://schemas.microsoft.com/office/powerpoint/2010/main" val="529170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4BD2-DBFF-4FEA-9386-7F432B736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713662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Next, tried with 2 gaussians. 1 double frequency of other, this time it’s a sum.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F61EC1-8453-4375-BCA8-7C32F64F94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9467" y="2055813"/>
            <a:ext cx="4781550" cy="4267200"/>
          </a:xfrm>
        </p:spPr>
      </p:pic>
      <p:pic>
        <p:nvPicPr>
          <p:cNvPr id="4" name="Content Placeholder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2C2344EB-BBBB-4449-A07F-139DC6E06B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1862" y="-1463146"/>
            <a:ext cx="3250671" cy="32506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8E2110-BA4D-4522-B342-E7EEF171C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1017" y="1787525"/>
            <a:ext cx="6076950" cy="44862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AC1159-FA65-4C66-BBC0-039B24B64D5D}"/>
              </a:ext>
            </a:extLst>
          </p:cNvPr>
          <p:cNvSpPr txBox="1"/>
          <p:nvPr/>
        </p:nvSpPr>
        <p:spPr>
          <a:xfrm>
            <a:off x="4695031" y="6688667"/>
            <a:ext cx="7200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 went up in second step??, still not very sure what’s happening there. </a:t>
            </a:r>
          </a:p>
        </p:txBody>
      </p:sp>
    </p:spTree>
    <p:extLst>
      <p:ext uri="{BB962C8B-B14F-4D97-AF65-F5344CB8AC3E}">
        <p14:creationId xmlns:p14="http://schemas.microsoft.com/office/powerpoint/2010/main" val="519215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002B13-28F9-417D-AF9A-FD6DE8440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70" y="365125"/>
            <a:ext cx="6216639" cy="56049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E58574-6C67-4542-8FAF-CFDB37385BB8}"/>
              </a:ext>
            </a:extLst>
          </p:cNvPr>
          <p:cNvSpPr txBox="1"/>
          <p:nvPr/>
        </p:nvSpPr>
        <p:spPr>
          <a:xfrm>
            <a:off x="260770" y="6197600"/>
            <a:ext cx="4842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is the error on the 8x8 as trained on the 4x4.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B46C98-36B5-4498-9F18-1D24DE281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409" y="793751"/>
            <a:ext cx="4764617" cy="15303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9D4F053-C782-43E7-B61B-78D4ED69FE71}"/>
              </a:ext>
            </a:extLst>
          </p:cNvPr>
          <p:cNvSpPr txBox="1"/>
          <p:nvPr/>
        </p:nvSpPr>
        <p:spPr>
          <a:xfrm>
            <a:off x="6477409" y="2641600"/>
            <a:ext cx="4764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are the models used on each step. There are a lot because many of them don’t get below the threshold value.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C6DD18-7B34-4E58-8679-AD8DC914F3D7}"/>
              </a:ext>
            </a:extLst>
          </p:cNvPr>
          <p:cNvSpPr txBox="1"/>
          <p:nvPr/>
        </p:nvSpPr>
        <p:spPr>
          <a:xfrm>
            <a:off x="6477410" y="4318000"/>
            <a:ext cx="5138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Also, noticing that the model specifically trained for that square doesn’t always produce the lowest error. </a:t>
            </a:r>
          </a:p>
        </p:txBody>
      </p:sp>
    </p:spTree>
    <p:extLst>
      <p:ext uri="{BB962C8B-B14F-4D97-AF65-F5344CB8AC3E}">
        <p14:creationId xmlns:p14="http://schemas.microsoft.com/office/powerpoint/2010/main" val="2620044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5C3E5-3B01-452D-82E4-262235C58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it so that it saved the model with the lowest validation error. This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F15C5-F873-4109-A186-664B48EFF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don’t seem to have a saved checkpoint of this for model toy3a, but it was using all mode 0 for the 2x2 and I think ended but having 3 total models for the 4x4. Seemed like a lot of models trained for that exact step didn’t make a lesser error. Idk if this was from bad training, need more timesteps as inputs, …</a:t>
            </a:r>
          </a:p>
        </p:txBody>
      </p:sp>
    </p:spTree>
    <p:extLst>
      <p:ext uri="{BB962C8B-B14F-4D97-AF65-F5344CB8AC3E}">
        <p14:creationId xmlns:p14="http://schemas.microsoft.com/office/powerpoint/2010/main" val="2354811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547</Words>
  <Application>Microsoft Office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Fall 2021 quarter Time_space_multiscale</vt:lpstr>
      <vt:lpstr>Started with toy2a. Small square is double frequency of others. Needed 1 refinement to get </vt:lpstr>
      <vt:lpstr>Needing additional inputs. When trying to fit toy2a, was having a few issues getting a good fitting</vt:lpstr>
      <vt:lpstr>Basic algorithm</vt:lpstr>
      <vt:lpstr>Shift the box slightly toy2b</vt:lpstr>
      <vt:lpstr>PowerPoint Presentation</vt:lpstr>
      <vt:lpstr>Next, tried with 2 gaussians. 1 double frequency of other, this time it’s a sum. </vt:lpstr>
      <vt:lpstr>PowerPoint Presentation</vt:lpstr>
      <vt:lpstr>Making it so that it saved the model with the lowest validation error. This </vt:lpstr>
      <vt:lpstr>Trying variation of lorenz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2021 quarter Time_space_multiscale</dc:title>
  <dc:creator>Katie Johnston</dc:creator>
  <cp:lastModifiedBy>Katie Johnston</cp:lastModifiedBy>
  <cp:revision>1</cp:revision>
  <dcterms:created xsi:type="dcterms:W3CDTF">2021-12-06T18:32:05Z</dcterms:created>
  <dcterms:modified xsi:type="dcterms:W3CDTF">2021-12-06T21:50:07Z</dcterms:modified>
</cp:coreProperties>
</file>

<file path=docProps/thumbnail.jpeg>
</file>